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7" r:id="rId3"/>
    <p:sldId id="257" r:id="rId4"/>
    <p:sldId id="292" r:id="rId5"/>
    <p:sldId id="259" r:id="rId6"/>
    <p:sldId id="260" r:id="rId7"/>
    <p:sldId id="261" r:id="rId8"/>
    <p:sldId id="262" r:id="rId9"/>
    <p:sldId id="263" r:id="rId10"/>
    <p:sldId id="286" r:id="rId11"/>
    <p:sldId id="280" r:id="rId12"/>
    <p:sldId id="281" r:id="rId13"/>
    <p:sldId id="285" r:id="rId14"/>
    <p:sldId id="283" r:id="rId15"/>
    <p:sldId id="288" r:id="rId16"/>
    <p:sldId id="284" r:id="rId17"/>
    <p:sldId id="289" r:id="rId18"/>
    <p:sldId id="264" r:id="rId19"/>
    <p:sldId id="269" r:id="rId20"/>
    <p:sldId id="274" r:id="rId21"/>
    <p:sldId id="290" r:id="rId22"/>
    <p:sldId id="276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73AE-3FBB-4B7B-986B-25E9A19A3911}" type="datetimeFigureOut">
              <a:rPr lang="en-US" smtClean="0"/>
              <a:pPr/>
              <a:t>24-Nov-17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45E5-D85C-4F12-9B26-1E555FCC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04800" y="609600"/>
            <a:ext cx="10210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b="1" spc="50" dirty="0" err="1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</a:t>
            </a:r>
            <a:r>
              <a:rPr lang="en-US" sz="23900" b="1" spc="50" dirty="0" err="1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</a:t>
            </a:r>
            <a:r>
              <a:rPr lang="en-US" sz="23900" b="1" spc="50" dirty="0" err="1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</a:t>
            </a:r>
            <a:r>
              <a:rPr lang="en-US" sz="23900" b="1" spc="50" dirty="0" err="1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</a:t>
            </a:r>
            <a:endParaRPr lang="en-US" sz="3600" dirty="0">
              <a:blipFill>
                <a:blip r:embed="rId5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</a:p>
        </p:txBody>
      </p:sp>
      <p:pic>
        <p:nvPicPr>
          <p:cNvPr id="4" name="Picture 2" descr="C:\Documents and Settings\Administrator\Desktop\nt\lan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1229" y="1600201"/>
            <a:ext cx="7125971" cy="304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LAN </a:t>
            </a:r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একই ভবন, পাশাপাশি অবস্থিত ভবন অথবা একটি শহরের ছোট একটি এলাকা নিয়ে গঠিত।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২। পরিধি সর্বোচ্চ ১০ কিমি।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৩। সংযোগ প্রক্রিয়ায় সাধারনত তার ব্যবহার করা হয়।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u="sng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endParaRPr lang="en-US" sz="7200" b="1" u="sng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953000"/>
            <a:ext cx="8153400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বিশাল এলাকা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জুড়ে বিস্তৃত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যেমন - অঞ্চল, দেশ, মহাদেশ বা বিশ্ব ) কম্পিউটার নেটওয়ার্ককে ওয়াইড এরিয়া নেটওয়ার্ক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WAN )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অসংখ্য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LAN, MAN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সম্বন্বয়ে গঠিত।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ইন্টারনেট  এক ধরনের ওয়াইড এরিয়া নেটওয়ার্ক ।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টপোলজি 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istrator\Desktop\nt\r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8862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"/>
                <a:cs typeface="Nikosh" pitchFamily="2" charset="0"/>
              </a:rPr>
              <a:t>নেটওয়ার্কভুক্ত কম্পিউটারগুলোর অবস্থানগত ও সংযোগ বিন্যাসের কাঠামোকে নেটওয়ার্ক সংগঠন বা টপোলজি বলে । নেটওয়ার্ক টপোলজি মূলত নেটওয়ার্কের বাহ্যিক কাঠামো বর্ণনা করে থাকে।</a:t>
            </a:r>
            <a:endParaRPr lang="en-US" sz="2800" b="1" dirty="0" smtClean="0">
              <a:solidFill>
                <a:srgbClr val="002060"/>
              </a:solidFill>
              <a:latin typeface="Nikosh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sz="6000" b="1" u="sng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 কেন্দ্রীয় </a:t>
            </a:r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বা  হোস্ট কম্পিউটার থাকে না।</a:t>
            </a:r>
          </a:p>
          <a:p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খুলে নিলে নেটওয়ার্কের কাজে ব্যঘাত ঘটে না।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অসুবিধাঃ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 প্রত্যেকটি </a:t>
            </a:r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কম্পিউটারকে স্বয়ংসম্পূর্ণ হতে হয় ।</a:t>
            </a:r>
          </a:p>
          <a:p>
            <a:r>
              <a:rPr lang="bn-BD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ডাটা চলাচলের পথ অভিন্ন বিধায় ডাটা ট্রাফিক জ্যামের সৃষ্টি হয়।</a:t>
            </a:r>
            <a:endParaRPr lang="bn-BD" sz="2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71800" y="2743200"/>
          <a:ext cx="1714500" cy="863600"/>
        </p:xfrm>
        <a:graphic>
          <a:graphicData uri="http://schemas.openxmlformats.org/presentationml/2006/ole">
            <p:oleObj spid="_x0000_s109570" name="Packager Shell Object" showAsIcon="1" r:id="rId3" imgW="1715040" imgH="8636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1066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ভিডিও দেখি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u="sng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sz="6600" u="sng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istrator\Desktop\nt\sta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39624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038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থাকে যার মাধ্যমে নেটওয়ার্কে সংযুক্ত কম্পিউটারগুলো সরাসরি সংযুক্ত থাকে। </a:t>
            </a:r>
          </a:p>
          <a:p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না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</a:p>
          <a:p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নষ্ট হয়ে গেলে পুরো নেটওয়ার্ক অচল হয়ে পড়ে ।</a:t>
            </a:r>
          </a:p>
          <a:p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২। তার খরচ বেশি 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71800" y="2209800"/>
          <a:ext cx="2058988" cy="1331913"/>
        </p:xfrm>
        <a:graphic>
          <a:graphicData uri="http://schemas.openxmlformats.org/presentationml/2006/ole">
            <p:oleObj spid="_x0000_s110594" name="Packager Shell Object" showAsIcon="1" r:id="rId3" imgW="1727640" imgH="8636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838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আরো একটি ভিডিও দেখি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u="sng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 কাজঃ-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066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bn-BD" sz="8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কাকে বলে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উত্তরঃ-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আনুষঙ্গিক যন্ত্রপাতি ভাগাভাগি করে ব্যবহার করা বা পরস্পর তথ্য আদান প্রদান করার কাজটি যখন কোনো কম্পিউটার ব্যবস্থায় করা হয় তখন তাকে নেটওয়ার্ক বলে। </a:t>
            </a:r>
            <a:endParaRPr lang="en-US" sz="44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b="1" u="sng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u="sng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9906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>
              <a:buNone/>
            </a:pPr>
            <a:r>
              <a:rPr lang="bn-BD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প্রকার 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লোকাল এরিয়া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LAN</a:t>
            </a:r>
            <a:r>
              <a:rPr lang="bn-BD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648200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২।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মেট্রোপলিটন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 নেটওয়ার্ক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MAN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867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ওয়াইড এরিয়া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WAN</a:t>
            </a:r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bn-BD" sz="13800" b="1" i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মূল্যায়নঃ-</a:t>
            </a:r>
            <a:endParaRPr lang="en-US" sz="13800" b="1" i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 কাকে বলে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3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ষ্টার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3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ষ্টার</a:t>
            </a:r>
            <a:r>
              <a:rPr lang="en-US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থাকে যার মাধ্যমে নেটওয়ার্কে সংযুক্ত কম্পিউটারগুলো সরাসরি সংযুক্ত থাকে। 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না 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6388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সূচিপত্র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5410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2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পরিচিতি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পরিবেশ</a:t>
            </a:r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ঘোষনা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48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বিস্তারিত</a:t>
            </a:r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48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আলোচনা</a:t>
            </a:r>
            <a:r>
              <a:rPr lang="bn-IN" sz="4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5715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ষ্টার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bn-BD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অসুবিধাঃ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নষ্ট হয়ে গেলে পুরো নেটওয়ার্ক অচল হয়ে পড়ে ।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তার খরচ বেশি ।</a:t>
            </a:r>
            <a:endParaRPr lang="en-US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3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বিদ্যালয় বা শিক্ষা প্রতিষ্ঠানে কম্পিউটার নেটওয়ার্ক স্থাপনে কোন ধরনের সংগঠন বা টপোলজি উপযোগী ও কেন ? তোমার মতামতের আলোকে বিশ্লেষণ কর।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9600"/>
            <a:ext cx="4572000" cy="47705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2"/>
            <a:r>
              <a:rPr lang="en-US" sz="66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একক</a:t>
            </a:r>
            <a:r>
              <a:rPr lang="en-US" sz="6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66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কাজ</a:t>
            </a:r>
            <a:endParaRPr lang="en-US" sz="6600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দলীয়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কাজ</a:t>
            </a:r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মূল্যায়ন</a:t>
            </a:r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IN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4571999"/>
            <a:ext cx="4191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2"/>
            <a:r>
              <a:rPr lang="en-US" sz="66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  <a:hlinkClick r:id="" action="ppaction://noaction"/>
              </a:rPr>
              <a:t>ধন্যবাদ</a:t>
            </a:r>
            <a:endParaRPr lang="en-US" sz="66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bn-BD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বিষয়ঃ- কম্পিউটার শিক্ষা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bn-IN" sz="60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 শিরোনামঃ- কম্পিউটা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3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</a:br>
            <a:endParaRPr lang="en-US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ছবিগুলো লক্ষ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886200" cy="3810000"/>
          </a:xfrm>
        </p:spPr>
      </p:pic>
      <p:pic>
        <p:nvPicPr>
          <p:cNvPr id="5" name="Picture 4" descr="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00600" y="1752600"/>
            <a:ext cx="39624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791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শিরোনামঃ-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পাঠঃ- </a:t>
            </a:r>
            <a:r>
              <a:rPr lang="bn-BD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নেটওয়ার্কিং</a:t>
            </a:r>
            <a:r>
              <a:rPr lang="en-US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5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Autofit/>
          </a:bodyPr>
          <a:lstStyle/>
          <a:p>
            <a:r>
              <a:rPr lang="bn-BD" sz="13800" b="1" i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13800" b="1" i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bn-BD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-</a:t>
            </a:r>
          </a:p>
          <a:p>
            <a:pPr marL="68580" indent="0">
              <a:buNone/>
            </a:pPr>
            <a:r>
              <a:rPr lang="bn-BD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১।নেটওয়ার্ক কি তা বলতে পারবে।</a:t>
            </a:r>
          </a:p>
          <a:p>
            <a:pPr marL="68580" indent="0">
              <a:buNone/>
            </a:pPr>
            <a:r>
              <a:rPr lang="bn-BD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বিভিন্ন প্রকার নেটওয়ার্ক সম্পর্কে বলতে পারবে।</a:t>
            </a:r>
          </a:p>
          <a:p>
            <a:pPr marL="68580" indent="0">
              <a:buNone/>
            </a:pPr>
            <a:r>
              <a:rPr lang="bn-BD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বিভিন্ন প্রকার </a:t>
            </a:r>
            <a:r>
              <a:rPr lang="en-US" sz="5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আলোচনা করতে পারবে।</a:t>
            </a:r>
          </a:p>
          <a:p>
            <a:pPr marL="68580" indent="0">
              <a:buNone/>
            </a:pPr>
            <a:r>
              <a:rPr lang="bn-BD" sz="5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৪। নেটওয়ার্কের বৈশিষ্ট্য কি তা ব্যাখ্যা করতে পারবে।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:\Documents and Settings\Administrator\Desktop\nt\network topology_clip_image001_000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3429000" cy="3200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4724400" cy="33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105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তথ্য আদান-প্রদান ও প্রক্রিয়াকরণ করার জন্য পাশাপাশি বা দূরবর্তী স্থানে অবস্থিত দুই বা ততোধিক কম্পিউটারের মধ্যে যে আন্তঃসংযোগ বিশিষ্ট যোগাযোগ ব্যবস্থা গড়ে ওঠে তাকেই কম্পিউটার নেটওয়ার্ক বলে।</a:t>
            </a:r>
            <a:endParaRPr lang="en-US" sz="3200" b="1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u="sng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কম্পিউটার নেটওয়ার্কের প্রকারভেদ </a:t>
            </a:r>
            <a:endParaRPr lang="en-US" sz="5400" u="sng" dirty="0">
              <a:blipFill>
                <a:blip r:embed="rId2"/>
                <a:stretch>
                  <a:fillRect/>
                </a:stretch>
              </a:blip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685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5400" b="1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en-US" sz="5400" b="1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400" b="1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5400" b="1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- </a:t>
            </a:r>
            <a:endParaRPr lang="en-US" sz="5400" u="sng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লোকাল এরিয়া</a:t>
            </a:r>
          </a:p>
          <a:p>
            <a:pPr lvl="0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LAN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657600"/>
            <a:ext cx="220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মেট্রোপলিটন</a:t>
            </a:r>
          </a:p>
          <a:p>
            <a:pPr lvl="0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এরিয়া নেটওয়ার্ক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MAN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1828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ওয়াইড এরিয়া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WAN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848894" y="2551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5800" y="2895600"/>
            <a:ext cx="73914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23900" y="33909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734594" y="3352006"/>
            <a:ext cx="914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667500" y="33147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556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2_Office Theme</vt:lpstr>
      <vt:lpstr>Office Theme</vt:lpstr>
      <vt:lpstr>Packager Shell Object</vt:lpstr>
      <vt:lpstr>Slide 1</vt:lpstr>
      <vt:lpstr>সূচিপত্র </vt:lpstr>
      <vt:lpstr>Slide 3</vt:lpstr>
      <vt:lpstr>পাঠ পরিচিতি</vt:lpstr>
      <vt:lpstr>নিচের ছবিগুলো লক্ষ্য করঃ</vt:lpstr>
      <vt:lpstr>পাঠ শিরোনামঃ-</vt:lpstr>
      <vt:lpstr>শিখনফলঃ</vt:lpstr>
      <vt:lpstr>কম্পিউটার নেটওয়ার্কের ধারণা</vt:lpstr>
      <vt:lpstr>কম্পিউটার নেটওয়ার্কের প্রকারভেদ </vt:lpstr>
      <vt:lpstr>লোকাল এরিয়া নেটওয়ার্ক</vt:lpstr>
      <vt:lpstr>ওয়াইড এরিয়া নেটওয়ার্ক</vt:lpstr>
      <vt:lpstr>নেটওয়ার্ক টপোলজি </vt:lpstr>
      <vt:lpstr>বাস টপোলজি</vt:lpstr>
      <vt:lpstr>Slide 14</vt:lpstr>
      <vt:lpstr>স্টার টপোলজি</vt:lpstr>
      <vt:lpstr>Slide 16</vt:lpstr>
      <vt:lpstr>একক কাজঃ-</vt:lpstr>
      <vt:lpstr>দলীয় কাজ</vt:lpstr>
      <vt:lpstr>মূল্যায়নঃ-</vt:lpstr>
      <vt:lpstr>Slide 20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SAHASRAIL SCHOOL</dc:creator>
  <cp:lastModifiedBy>pc</cp:lastModifiedBy>
  <cp:revision>71</cp:revision>
  <dcterms:created xsi:type="dcterms:W3CDTF">2013-09-11T13:53:12Z</dcterms:created>
  <dcterms:modified xsi:type="dcterms:W3CDTF">2017-11-24T08:42:59Z</dcterms:modified>
</cp:coreProperties>
</file>